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0" d="100"/>
          <a:sy n="50" d="100"/>
        </p:scale>
        <p:origin x="-11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AAB98069-9374-4FE7-BCE9-0551EA83A8B5}" type="datetimeFigureOut">
              <a:rPr lang="de-DE" smtClean="0"/>
              <a:t>05.10.2007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AB98069-9374-4FE7-BCE9-0551EA83A8B5}" type="datetimeFigureOut">
              <a:rPr lang="de-DE" smtClean="0"/>
              <a:t>05.10.2007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AB98069-9374-4FE7-BCE9-0551EA83A8B5}" type="datetimeFigureOut">
              <a:rPr lang="de-DE" smtClean="0"/>
              <a:t>05.10.2007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AB98069-9374-4FE7-BCE9-0551EA83A8B5}" type="datetimeFigureOut">
              <a:rPr lang="de-DE" smtClean="0"/>
              <a:t>05.10.2007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AAB98069-9374-4FE7-BCE9-0551EA83A8B5}" type="datetimeFigureOut">
              <a:rPr lang="de-DE" smtClean="0"/>
              <a:t>05.10.2007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AB98069-9374-4FE7-BCE9-0551EA83A8B5}" type="datetimeFigureOut">
              <a:rPr lang="de-DE" smtClean="0"/>
              <a:t>05.10.2007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AB98069-9374-4FE7-BCE9-0551EA83A8B5}" type="datetimeFigureOut">
              <a:rPr lang="de-DE" smtClean="0"/>
              <a:t>05.10.2007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AAB98069-9374-4FE7-BCE9-0551EA83A8B5}" type="datetimeFigureOut">
              <a:rPr lang="de-DE" smtClean="0"/>
              <a:t>05.10.2007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AB98069-9374-4FE7-BCE9-0551EA83A8B5}" type="datetimeFigureOut">
              <a:rPr lang="de-DE" smtClean="0"/>
              <a:t>05.10.2007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AAB98069-9374-4FE7-BCE9-0551EA83A8B5}" type="datetimeFigureOut">
              <a:rPr lang="de-DE" smtClean="0"/>
              <a:t>05.10.2007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AAB98069-9374-4FE7-BCE9-0551EA83A8B5}" type="datetimeFigureOut">
              <a:rPr lang="de-DE" smtClean="0"/>
              <a:t>05.10.2007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069953D-BDF2-49CA-836E-58C7037D7C2D}"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98069-9374-4FE7-BCE9-0551EA83A8B5}" type="datetimeFigureOut">
              <a:rPr lang="de-DE" smtClean="0"/>
              <a:t>05.10.2007</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9953D-BDF2-49CA-836E-58C7037D7C2D}" type="slidenum">
              <a:rPr lang="de-DE" smtClean="0"/>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00034" y="1214423"/>
            <a:ext cx="7958166" cy="2386028"/>
          </a:xfrm>
        </p:spPr>
        <p:txBody>
          <a:bodyPr>
            <a:normAutofit fontScale="90000"/>
          </a:bodyPr>
          <a:lstStyle/>
          <a:p>
            <a:r>
              <a:rPr lang="de-DE" dirty="0" smtClean="0"/>
              <a:t>IFI Antriebstechnik</a:t>
            </a:r>
            <a:br>
              <a:rPr lang="de-DE" dirty="0" smtClean="0"/>
            </a:br>
            <a:r>
              <a:rPr lang="de-DE" dirty="0" smtClean="0"/>
              <a:t>IFI= Ingenieurbüro für innovative</a:t>
            </a:r>
            <a:br>
              <a:rPr lang="de-DE" dirty="0" smtClean="0"/>
            </a:br>
            <a:r>
              <a:rPr lang="de-DE" dirty="0" smtClean="0"/>
              <a:t>Antriebstechnik</a:t>
            </a:r>
            <a:br>
              <a:rPr lang="de-DE" dirty="0" smtClean="0"/>
            </a:br>
            <a:r>
              <a:rPr lang="de-DE" dirty="0" smtClean="0"/>
              <a:t> </a:t>
            </a:r>
            <a:endParaRPr lang="de-DE" dirty="0"/>
          </a:p>
        </p:txBody>
      </p:sp>
      <p:sp>
        <p:nvSpPr>
          <p:cNvPr id="3" name="Untertitel 2"/>
          <p:cNvSpPr>
            <a:spLocks noGrp="1"/>
          </p:cNvSpPr>
          <p:nvPr>
            <p:ph type="subTitle" idx="1"/>
          </p:nvPr>
        </p:nvSpPr>
        <p:spPr>
          <a:xfrm>
            <a:off x="571472" y="3286124"/>
            <a:ext cx="8072494" cy="2352676"/>
          </a:xfrm>
        </p:spPr>
        <p:txBody>
          <a:bodyPr>
            <a:normAutofit fontScale="70000" lnSpcReduction="20000"/>
          </a:bodyPr>
          <a:lstStyle/>
          <a:p>
            <a:r>
              <a:rPr lang="de-DE" dirty="0" smtClean="0">
                <a:solidFill>
                  <a:schemeClr val="tx1"/>
                </a:solidFill>
              </a:rPr>
              <a:t>Hier entsteht eine Powerpoint Präsentation in der ich innovative Lösungen aus der Antriebswelt vorstellen werde.  Wenn es eben geht werde ich diese mit Fotos, Filmsequenzen oder Animationen unterstützen. Bitte haben sie noch etwas Geduld da eine solche Aufgabe viel Zeit und Kundeneinverständnis voraussetzt. Sollten sie als schon bestehender Kunde mich hier unterstützen können danke ich ihnen für ihre Mitarbeit. Zur Präsentation gehören nicht nur Einsatzbeispiele sondern auch viele Randinformationen.</a:t>
            </a:r>
            <a:endParaRPr lang="de-DE" dirty="0">
              <a:solidFill>
                <a:schemeClr val="tx1"/>
              </a:solidFill>
            </a:endParaRPr>
          </a:p>
        </p:txBody>
      </p:sp>
      <p:sp>
        <p:nvSpPr>
          <p:cNvPr id="4" name="Rechteck 3"/>
          <p:cNvSpPr/>
          <p:nvPr/>
        </p:nvSpPr>
        <p:spPr>
          <a:xfrm flipV="1">
            <a:off x="4357686" y="6215082"/>
            <a:ext cx="4572000" cy="369332"/>
          </a:xfrm>
          <a:prstGeom prst="rect">
            <a:avLst/>
          </a:prstGeom>
        </p:spPr>
        <p:txBody>
          <a:bodyPr wrap="square">
            <a:spAutoFit/>
          </a:bodyPr>
          <a:lstStyle/>
          <a:p>
            <a:r>
              <a:rPr lang="de-DE" dirty="0" smtClean="0"/>
              <a:t>Weiter mit beliebiger Taste oder Mausklick</a:t>
            </a:r>
            <a:endParaRPr lang="de-D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Verteilerseite</a:t>
            </a:r>
            <a:br>
              <a:rPr lang="de-DE" dirty="0" smtClean="0"/>
            </a:br>
            <a:r>
              <a:rPr lang="de-DE" dirty="0" smtClean="0"/>
              <a:t>noch nicht mit Leben ausgefüllt</a:t>
            </a:r>
            <a:endParaRPr lang="de-DE" dirty="0"/>
          </a:p>
        </p:txBody>
      </p:sp>
      <p:sp>
        <p:nvSpPr>
          <p:cNvPr id="3" name="Inhaltsplatzhalter 2"/>
          <p:cNvSpPr>
            <a:spLocks noGrp="1"/>
          </p:cNvSpPr>
          <p:nvPr>
            <p:ph idx="1"/>
          </p:nvPr>
        </p:nvSpPr>
        <p:spPr/>
        <p:txBody>
          <a:bodyPr/>
          <a:lstStyle/>
          <a:p>
            <a:r>
              <a:rPr lang="de-DE" dirty="0" smtClean="0"/>
              <a:t>Einsatzfälle</a:t>
            </a:r>
          </a:p>
          <a:p>
            <a:r>
              <a:rPr lang="de-DE" dirty="0" smtClean="0"/>
              <a:t>Projekte</a:t>
            </a:r>
          </a:p>
          <a:p>
            <a:r>
              <a:rPr lang="de-DE" dirty="0" smtClean="0"/>
              <a:t>Informationen – was ist….</a:t>
            </a:r>
          </a:p>
          <a:p>
            <a:r>
              <a:rPr lang="de-DE" dirty="0" smtClean="0"/>
              <a:t>Weiter Punkte</a:t>
            </a:r>
          </a:p>
          <a:p>
            <a:endParaRPr lang="de-DE" dirty="0"/>
          </a:p>
          <a:p>
            <a:r>
              <a:rPr lang="de-DE" dirty="0" smtClean="0"/>
              <a:t>Nach 10s soll/wird die Liste automatisch abgearbeitet – so stelle ich mir das vor</a:t>
            </a:r>
          </a:p>
          <a:p>
            <a:endParaRPr lang="de-DE" dirty="0"/>
          </a:p>
        </p:txBody>
      </p:sp>
      <p:sp>
        <p:nvSpPr>
          <p:cNvPr id="4" name="Rechteck 3"/>
          <p:cNvSpPr/>
          <p:nvPr/>
        </p:nvSpPr>
        <p:spPr>
          <a:xfrm flipV="1">
            <a:off x="4357686" y="6215082"/>
            <a:ext cx="4572000" cy="369332"/>
          </a:xfrm>
          <a:prstGeom prst="rect">
            <a:avLst/>
          </a:prstGeom>
        </p:spPr>
        <p:txBody>
          <a:bodyPr wrap="square">
            <a:spAutoFit/>
          </a:bodyPr>
          <a:lstStyle/>
          <a:p>
            <a:r>
              <a:rPr lang="de-DE" dirty="0" smtClean="0"/>
              <a:t>Weiter mit beliebiger Taste oder Mausklick</a:t>
            </a:r>
            <a:endParaRPr lang="de-D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1472" y="1500174"/>
            <a:ext cx="6143668" cy="1143000"/>
          </a:xfrm>
        </p:spPr>
        <p:txBody>
          <a:bodyPr/>
          <a:lstStyle/>
          <a:p>
            <a:r>
              <a:rPr lang="de-DE" dirty="0" smtClean="0"/>
              <a:t>Ende</a:t>
            </a:r>
            <a:endParaRPr lang="de-DE" dirty="0"/>
          </a:p>
        </p:txBody>
      </p:sp>
      <p:sp>
        <p:nvSpPr>
          <p:cNvPr id="3" name="Inhaltsplatzhalter 2"/>
          <p:cNvSpPr>
            <a:spLocks noGrp="1"/>
          </p:cNvSpPr>
          <p:nvPr>
            <p:ph idx="1"/>
          </p:nvPr>
        </p:nvSpPr>
        <p:spPr>
          <a:xfrm rot="20524380">
            <a:off x="714348" y="3643312"/>
            <a:ext cx="7972452" cy="1071571"/>
          </a:xfrm>
        </p:spPr>
        <p:txBody>
          <a:bodyPr>
            <a:normAutofit/>
          </a:bodyPr>
          <a:lstStyle/>
          <a:p>
            <a:r>
              <a:rPr lang="de-DE" dirty="0" smtClean="0"/>
              <a:t>Das Ende ist noch sehr früh – bitte etwas Geduld</a:t>
            </a:r>
            <a:endParaRPr lang="de-DE" dirty="0"/>
          </a:p>
        </p:txBody>
      </p:sp>
      <p:sp>
        <p:nvSpPr>
          <p:cNvPr id="4" name="Rechteck 3"/>
          <p:cNvSpPr/>
          <p:nvPr/>
        </p:nvSpPr>
        <p:spPr>
          <a:xfrm flipV="1">
            <a:off x="3786182" y="6215081"/>
            <a:ext cx="5143504" cy="369332"/>
          </a:xfrm>
          <a:prstGeom prst="rect">
            <a:avLst/>
          </a:prstGeom>
        </p:spPr>
        <p:txBody>
          <a:bodyPr wrap="square">
            <a:spAutoFit/>
          </a:bodyPr>
          <a:lstStyle/>
          <a:p>
            <a:r>
              <a:rPr lang="de-DE" dirty="0" smtClean="0"/>
              <a:t>Echtes Ende mit beliebiger Taste oder Mausklick</a:t>
            </a:r>
            <a:endParaRPr lang="de-DE" dirty="0"/>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131</Words>
  <Application>Microsoft Office PowerPoint</Application>
  <PresentationFormat>Bildschirmpräsentation (4:3)</PresentationFormat>
  <Paragraphs>14</Paragraphs>
  <Slides>3</Slides>
  <Notes>0</Notes>
  <HiddenSlides>0</HiddenSlides>
  <MMClips>0</MMClips>
  <ScaleCrop>false</ScaleCrop>
  <HeadingPairs>
    <vt:vector size="4" baseType="variant">
      <vt:variant>
        <vt:lpstr>Design</vt:lpstr>
      </vt:variant>
      <vt:variant>
        <vt:i4>1</vt:i4>
      </vt:variant>
      <vt:variant>
        <vt:lpstr>Folientitel</vt:lpstr>
      </vt:variant>
      <vt:variant>
        <vt:i4>3</vt:i4>
      </vt:variant>
    </vt:vector>
  </HeadingPairs>
  <TitlesOfParts>
    <vt:vector size="4" baseType="lpstr">
      <vt:lpstr>Larissa-Design</vt:lpstr>
      <vt:lpstr>IFI Antriebstechnik IFI= Ingenieurbüro für innovative Antriebstechnik  </vt:lpstr>
      <vt:lpstr>Verteilerseite noch nicht mit Leben ausgefüllt</vt:lpstr>
      <vt:lpstr>Ende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IFI Antriebstechnik IFI= Ingenieurbüro für innovative Antriebstechnik</dc:title>
  <dc:creator>Brandt</dc:creator>
  <cp:lastModifiedBy>Brandt</cp:lastModifiedBy>
  <cp:revision>3</cp:revision>
  <dcterms:created xsi:type="dcterms:W3CDTF">2007-10-05T14:19:28Z</dcterms:created>
  <dcterms:modified xsi:type="dcterms:W3CDTF">2007-10-05T14:43:08Z</dcterms:modified>
</cp:coreProperties>
</file>